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931F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8.jpeg"/><Relationship Id="rId5" Type="http://schemas.openxmlformats.org/officeDocument/2006/relationships/image" Target="../media/image37.png"/><Relationship Id="rId10" Type="http://schemas.openxmlformats.org/officeDocument/2006/relationships/image" Target="../media/image47.jpeg"/><Relationship Id="rId4" Type="http://schemas.openxmlformats.org/officeDocument/2006/relationships/image" Target="../media/image30.pn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12999</TotalTime>
  <Words>237</Words>
  <Application>Microsoft Office PowerPoint</Application>
  <PresentationFormat>Widescreen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57</cp:revision>
  <dcterms:created xsi:type="dcterms:W3CDTF">2017-06-28T23:25:12Z</dcterms:created>
  <dcterms:modified xsi:type="dcterms:W3CDTF">2018-01-12T06:47:55Z</dcterms:modified>
</cp:coreProperties>
</file>